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1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286" r:id="rId11"/>
    <p:sldId id="1287" r:id="rId12"/>
    <p:sldId id="1292" r:id="rId13"/>
    <p:sldId id="1293" r:id="rId14"/>
    <p:sldId id="1294" r:id="rId15"/>
    <p:sldId id="1295" r:id="rId16"/>
    <p:sldId id="1296" r:id="rId17"/>
    <p:sldId id="1297" r:id="rId18"/>
    <p:sldId id="1288" r:id="rId19"/>
    <p:sldId id="1249" r:id="rId20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1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D3856-14D0-47CA-BBCF-69875D924D3A}" v="4" dt="2024-04-11T04:42:42.3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33" autoAdjust="0"/>
  </p:normalViewPr>
  <p:slideViewPr>
    <p:cSldViewPr snapToGrid="0">
      <p:cViewPr varScale="1">
        <p:scale>
          <a:sx n="104" d="100"/>
          <a:sy n="104" d="100"/>
        </p:scale>
        <p:origin x="850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</a:t>
            </a:r>
            <a:r>
              <a:rPr lang="en-US" sz="11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Name:Afrin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Shehna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 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 au960221104010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169310" y="3684486"/>
            <a:ext cx="276665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         College Name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</a:rPr>
              <a:t>Arunachala College of Engineering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</a:rPr>
              <a:t>for Women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About-Us-Page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55ABB-D1A2-AEBF-7711-AC86B2CD9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06" y="1275600"/>
            <a:ext cx="5950974" cy="326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Service-Page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396A5-CD53-E1A2-B606-51C25E3A4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474" y="1267649"/>
            <a:ext cx="4401078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Cars-Page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ACD08-3DBE-81BC-B91D-7B4301929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704" y="1380038"/>
            <a:ext cx="6142704" cy="311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/>
              <a:t>Contact Us-Page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BF773-0A8B-E98E-0EC5-364E04633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26" y="1449681"/>
            <a:ext cx="6150077" cy="32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 dirty="0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 dirty="0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 dirty="0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br>
              <a:rPr lang="en-US" sz="1600" b="1" dirty="0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sz="1600" b="1" dirty="0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                                      </a:t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3F7FC08-419A-1B79-0203-1082AE46F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2585522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C53318-D178-7AA9-A5F1-0ADE09B66B0E}"/>
              </a:ext>
            </a:extLst>
          </p:cNvPr>
          <p:cNvSpPr txBox="1"/>
          <p:nvPr/>
        </p:nvSpPr>
        <p:spPr>
          <a:xfrm>
            <a:off x="324465" y="1120877"/>
            <a:ext cx="8880957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 Reviews and Ratings: Allow users to leave reviews and ratings for rental cars.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In-App Messaging System: Implement an in-app messaging system for user-provider communication.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Flexible Booking Options: Introduce hourly rentals or long-term leases for greater flexibility.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Vehicle Customization: Offer options for users to select preferred car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Integration with Navigation Apps: Seamlessly integrate with popular navigation apps for user convenience.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Conclusion</a:t>
            </a:r>
            <a:br>
              <a:rPr lang="en-IN" sz="1600" b="1" dirty="0">
                <a:solidFill>
                  <a:srgbClr val="213163"/>
                </a:solidFill>
              </a:rPr>
            </a:b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051A0-B02C-2AC7-0D5A-513CA110E2D6}"/>
              </a:ext>
            </a:extLst>
          </p:cNvPr>
          <p:cNvSpPr txBox="1"/>
          <p:nvPr/>
        </p:nvSpPr>
        <p:spPr>
          <a:xfrm>
            <a:off x="131032" y="1173182"/>
            <a:ext cx="7281160" cy="4739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69214" marR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</a:rPr>
              <a:t> 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development of a car rental web application using Django offers a </a:t>
            </a:r>
          </a:p>
          <a:p>
            <a:pPr marL="283464" marR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</a:rPr>
              <a:t>        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streamlined and user-friendly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platform for renting cars online.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69214" marR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Moving forward, continual improvements and enhancements, such as user 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</a:rPr>
              <a:t>           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reviews, flexible booking options, and integration with navigation apps, will further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</a:rPr>
              <a:t>           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enhance the application's functionality and user experience cementing its position </a:t>
            </a:r>
          </a:p>
          <a:p>
            <a:pPr marL="283464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as a leading solution in the car rental </a:t>
            </a:r>
            <a:r>
              <a:rPr lang="en-US" dirty="0">
                <a:latin typeface="Arial" panose="020B0604020202020204" pitchFamily="34" charset="0"/>
              </a:rPr>
              <a:t>industry.  </a:t>
            </a:r>
          </a:p>
          <a:p>
            <a:pPr marL="283464"/>
            <a:endParaRPr lang="en-US" dirty="0">
              <a:latin typeface="Arial" panose="020B0604020202020204" pitchFamily="34" charset="0"/>
            </a:endParaRPr>
          </a:p>
          <a:p>
            <a:pPr marL="569214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 By leveraging Django's powerful framework and adhering to best practices in </a:t>
            </a:r>
          </a:p>
          <a:p>
            <a:pPr marL="283464"/>
            <a:r>
              <a:rPr lang="en-US" dirty="0">
                <a:latin typeface="Arial" panose="020B0604020202020204" pitchFamily="34" charset="0"/>
              </a:rPr>
              <a:t>       web development, the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</a:rPr>
              <a:t>application ensures scalability, reliability, and performance.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b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285750" marR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marR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285750" marR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marR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285750" marR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marR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2129473" y="3183633"/>
            <a:ext cx="4881245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/>
              <a:t>Car Rentals Application with Django Framework</a:t>
            </a:r>
            <a:r>
              <a:rPr lang="en-US" sz="1600" b="1" dirty="0">
                <a:latin typeface="+mj-lt"/>
              </a:rPr>
              <a:t> </a:t>
            </a:r>
            <a:endParaRPr lang="en-US" sz="1600" b="1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Abstract</a:t>
            </a:r>
            <a:br>
              <a:rPr lang="en-IN" sz="1600" b="1" dirty="0">
                <a:solidFill>
                  <a:srgbClr val="213163"/>
                </a:solidFill>
              </a:rPr>
            </a:br>
            <a:r>
              <a:rPr lang="en-IN" sz="1600" b="1" dirty="0">
                <a:solidFill>
                  <a:srgbClr val="213163"/>
                </a:solidFill>
              </a:rPr>
              <a:t>               </a:t>
            </a:r>
            <a:endParaRPr lang="en-IN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 dirty="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24A67-F743-6D86-69C7-169C11520878}"/>
              </a:ext>
            </a:extLst>
          </p:cNvPr>
          <p:cNvSpPr txBox="1"/>
          <p:nvPr/>
        </p:nvSpPr>
        <p:spPr>
          <a:xfrm>
            <a:off x="349405" y="1352827"/>
            <a:ext cx="774638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This study outlines the development of a car rental web application using Django.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Key features include user authentication, car listing with detailed specifications, search and filtering options, booking management, payment integration, user profiles, and an admin panel.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application follows the MVC architecture pattern and utilizes Django's features for efficient development.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Responsive design principles ensure usability across devices, and rigorous testing ensures functionality, security, and performance.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Overall, the web application provides a user-friendly, secure, and scalable solution for online car rental services.</a:t>
            </a:r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N" sz="1600" b="1" dirty="0">
                <a:solidFill>
                  <a:srgbClr val="213163"/>
                </a:solidFill>
              </a:rPr>
              <a:t>Problem Statement</a:t>
            </a:r>
            <a:br>
              <a:rPr lang="en-IN" sz="1600" b="1" dirty="0">
                <a:solidFill>
                  <a:srgbClr val="213163"/>
                </a:solidFill>
              </a:rPr>
            </a:br>
            <a:r>
              <a:rPr lang="en-IN" sz="1600" b="1" dirty="0">
                <a:solidFill>
                  <a:srgbClr val="213163"/>
                </a:solidFill>
              </a:rPr>
              <a:t>                               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156A7-559A-9C3B-979B-83CDB90B5F6D}"/>
              </a:ext>
            </a:extLst>
          </p:cNvPr>
          <p:cNvSpPr txBox="1"/>
          <p:nvPr/>
        </p:nvSpPr>
        <p:spPr>
          <a:xfrm>
            <a:off x="73040" y="1186755"/>
            <a:ext cx="914385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Traditional car rental processes are often cumbersome and time-consuming, involving manual paperwork and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    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in-person transactions.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Lack of a centralized online platform results in inefficiencies, such as limited access to car availability and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   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difficulty in comparing options.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Existing online car rental platforms may lack user-friendly interfaces, robust security measures, and efficient 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    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booking and payment systems.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Without proper management tools, car rental businesses struggle to effectively organize and track bookings,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    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manage inventory, and handle customer interactions.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absence of a comprehensive solution leads to a fragmented and inefficient car rental experience for both 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    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customers and rental businesses.</a:t>
            </a:r>
            <a:b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Project Overview</a:t>
            </a:r>
            <a:br>
              <a:rPr lang="en-IN" sz="1600" b="1" dirty="0">
                <a:solidFill>
                  <a:srgbClr val="213163"/>
                </a:solidFill>
              </a:rPr>
            </a:br>
            <a:br>
              <a:rPr lang="en-US" sz="2000" dirty="0"/>
            </a:br>
            <a:br>
              <a:rPr lang="en-US" sz="2000" dirty="0"/>
            </a:b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C7E24-D409-CC83-1EEA-37DA58F7896B}"/>
              </a:ext>
            </a:extLst>
          </p:cNvPr>
          <p:cNvSpPr txBox="1"/>
          <p:nvPr/>
        </p:nvSpPr>
        <p:spPr>
          <a:xfrm>
            <a:off x="708660" y="1295400"/>
            <a:ext cx="8066632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100" b="1" dirty="0">
                <a:solidFill>
                  <a:srgbClr val="213163"/>
                </a:solidFill>
              </a:rPr>
              <a:t> </a:t>
            </a:r>
            <a:r>
              <a:rPr lang="en-US" sz="1400" dirty="0"/>
              <a:t>The project aims to develop a car rental web application using the Django framework.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/>
              <a:t>It will provide users with a convenient platform to rent cars online, streamlining the rental process.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/>
              <a:t> Key features include user authentication, car listing with detailed information, search and filtering</a:t>
            </a:r>
          </a:p>
          <a:p>
            <a:r>
              <a:rPr lang="en-US" dirty="0"/>
              <a:t>   </a:t>
            </a:r>
            <a:r>
              <a:rPr lang="en-US" sz="1400" dirty="0"/>
              <a:t> options, booking management, payment integration, user profiles, and an admin panel.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/>
              <a:t> The application will follow the MVC architecture pattern, leveraging Django's built-in features for </a:t>
            </a:r>
          </a:p>
          <a:p>
            <a:r>
              <a:rPr lang="en-US" dirty="0"/>
              <a:t>    </a:t>
            </a:r>
            <a:r>
              <a:rPr lang="en-US" sz="1400" dirty="0"/>
              <a:t>efficient development.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/>
              <a:t> Responsive design principles will be implemented to ensure usability across various devices.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/>
              <a:t> Rigorous testing will be conducted to ensure functionality, security, and performance.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/>
              <a:t> The goal is to deliver a user-friendly, secure, and scalable solution for online car rental services.</a:t>
            </a:r>
            <a:br>
              <a:rPr lang="en-US" sz="1400" dirty="0"/>
            </a:br>
            <a:br>
              <a:rPr lang="en-US" sz="140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Proposed Solution</a:t>
            </a:r>
            <a:br>
              <a:rPr lang="en-IN" sz="1600" b="1" dirty="0">
                <a:solidFill>
                  <a:srgbClr val="213163"/>
                </a:solidFill>
              </a:rPr>
            </a:br>
            <a:r>
              <a:rPr lang="en-IN" sz="1600" b="1" dirty="0">
                <a:solidFill>
                  <a:srgbClr val="213163"/>
                </a:solidFill>
              </a:rPr>
              <a:t>                                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1A643-503B-35F5-8338-2502B200B0E1}"/>
              </a:ext>
            </a:extLst>
          </p:cNvPr>
          <p:cNvSpPr txBox="1"/>
          <p:nvPr/>
        </p:nvSpPr>
        <p:spPr>
          <a:xfrm>
            <a:off x="131032" y="1119367"/>
            <a:ext cx="9036448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Develop a user-friendly web application using the Django framework to facilitate car rentals.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Implement a secure user authentication system to allow users to register, login, and manage their </a:t>
            </a:r>
          </a:p>
          <a:p>
            <a:r>
              <a:rPr lang="en-US" dirty="0"/>
              <a:t>      </a:t>
            </a:r>
            <a:r>
              <a:rPr lang="en-US" sz="1400" dirty="0"/>
              <a:t>accounts securely.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Create a comprehensive database of car listings with detailed specifications, including make, model, year, </a:t>
            </a:r>
          </a:p>
          <a:p>
            <a:r>
              <a:rPr lang="en-US" dirty="0"/>
              <a:t>      </a:t>
            </a:r>
            <a:r>
              <a:rPr lang="en-US" sz="1400" dirty="0"/>
              <a:t>price, and availability.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Incorporate search and filtering functionalities to enable users to easily find cars based on their preferences</a:t>
            </a:r>
          </a:p>
          <a:p>
            <a:r>
              <a:rPr lang="en-US" dirty="0"/>
              <a:t>     </a:t>
            </a:r>
            <a:r>
              <a:rPr lang="en-US" sz="1400" dirty="0"/>
              <a:t> such as location, price range, and car features.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Implement a robust booking management system to allow users to book cars for specific dates and times,</a:t>
            </a:r>
          </a:p>
          <a:p>
            <a:r>
              <a:rPr lang="en-US" dirty="0"/>
              <a:t>     </a:t>
            </a:r>
            <a:r>
              <a:rPr lang="en-US" sz="1400" dirty="0"/>
              <a:t> with features like reservation management to prevent double bookings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Integrate secure payment gateways to enable online payments for bookings, ensuring the safety of financial </a:t>
            </a:r>
          </a:p>
          <a:p>
            <a:r>
              <a:rPr lang="en-US" dirty="0"/>
              <a:t>      </a:t>
            </a:r>
            <a:r>
              <a:rPr lang="en-US" sz="1400" dirty="0"/>
              <a:t>transactions.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Develop user profiles for users to manage their personal information, view booking history, and update</a:t>
            </a:r>
          </a:p>
          <a:p>
            <a:r>
              <a:rPr lang="en-US" dirty="0"/>
              <a:t>     </a:t>
            </a:r>
            <a:r>
              <a:rPr lang="en-US" sz="1400" dirty="0"/>
              <a:t> preferences.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Create an admin panel with tools to manage car listings, user accounts, bookings, and payments efficiently.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Results</a:t>
            </a:r>
            <a:br>
              <a:rPr lang="en-IN" sz="1600" b="1" dirty="0">
                <a:solidFill>
                  <a:srgbClr val="213163"/>
                </a:solidFill>
              </a:rPr>
            </a:br>
            <a:r>
              <a:rPr lang="en-IN" sz="1600" b="1" dirty="0">
                <a:solidFill>
                  <a:srgbClr val="213163"/>
                </a:solidFill>
              </a:rPr>
              <a:t>                                  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635AC-0720-5995-0437-4D89249F0C0B}"/>
              </a:ext>
            </a:extLst>
          </p:cNvPr>
          <p:cNvSpPr txBox="1"/>
          <p:nvPr/>
        </p:nvSpPr>
        <p:spPr>
          <a:xfrm>
            <a:off x="634181" y="1275735"/>
            <a:ext cx="819968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/>
              <a:t> 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Modeling: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User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Model:stores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user information for registration and authentication.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 Model: Contains details of each car such as make, model, year, price, and availability.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Booking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Model:Links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users with their booked cars and includes rental dates.</a:t>
            </a:r>
            <a:b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Results: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Developed a fully functional car rental web application using Django.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Implemented user authentication, allowing users to register, log in, and manage their bookings.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Created a catalog of available cars with detailed information for users to browse and select.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Implemented a booking system for users to reserve cars for specific rental dates.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Developed an admin dashboard for administrators to manage cars, bookings, and user accounts.</a:t>
            </a:r>
          </a:p>
          <a:p>
            <a:r>
              <a:rPr lang="en-US" sz="1400" dirty="0"/>
              <a:t> </a:t>
            </a:r>
            <a:br>
              <a:rPr lang="en-US" sz="1400" dirty="0"/>
            </a:br>
            <a:br>
              <a:rPr lang="en-IN" sz="1100" b="1" dirty="0">
                <a:solidFill>
                  <a:srgbClr val="213163"/>
                </a:solidFill>
              </a:rPr>
            </a:br>
            <a:r>
              <a:rPr lang="en-IN" sz="1100" b="1" dirty="0">
                <a:solidFill>
                  <a:srgbClr val="213163"/>
                </a:solidFill>
              </a:rPr>
              <a:t>                                   </a:t>
            </a:r>
            <a:br>
              <a:rPr lang="en-IN" sz="1100" b="1" dirty="0">
                <a:solidFill>
                  <a:srgbClr val="213163"/>
                </a:solidFill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D6EE7-6FC1-6B4F-C094-E8D476A1C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98" y="2013155"/>
            <a:ext cx="2662084" cy="2131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3B9C68-43F0-2540-FA53-8E8C33C47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061" y="2013155"/>
            <a:ext cx="2515877" cy="2131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BD9B03-2D41-67E5-629F-15D459562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217" y="1777306"/>
            <a:ext cx="2411362" cy="240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952</Words>
  <Application>Microsoft Office PowerPoint</Application>
  <PresentationFormat>On-screen Show (16:9)</PresentationFormat>
  <Paragraphs>116</Paragraphs>
  <Slides>16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  <vt:variant>
        <vt:lpstr>Custom Shows</vt:lpstr>
      </vt:variant>
      <vt:variant>
        <vt:i4>1</vt:i4>
      </vt:variant>
    </vt:vector>
  </HeadingPairs>
  <TitlesOfParts>
    <vt:vector size="24" baseType="lpstr">
      <vt:lpstr>Arial</vt:lpstr>
      <vt:lpstr>Arial MT</vt:lpstr>
      <vt:lpstr>Calibri</vt:lpstr>
      <vt:lpstr>Söhne</vt:lpstr>
      <vt:lpstr>Times New Roman</vt:lpstr>
      <vt:lpstr>Wingdings</vt:lpstr>
      <vt:lpstr>Simple Light</vt:lpstr>
      <vt:lpstr>PowerPoint Presentation</vt:lpstr>
      <vt:lpstr>PowerPoint Presentation</vt:lpstr>
      <vt:lpstr>Abstract                </vt:lpstr>
      <vt:lpstr>Problem Statement                                </vt:lpstr>
      <vt:lpstr>Project Overview   </vt:lpstr>
      <vt:lpstr>Proposed Solution                                 </vt:lpstr>
      <vt:lpstr>Technology Used</vt:lpstr>
      <vt:lpstr>Modelling &amp; Results                                   </vt:lpstr>
      <vt:lpstr>Homepage</vt:lpstr>
      <vt:lpstr>About-Us-Page</vt:lpstr>
      <vt:lpstr>Service-Page</vt:lpstr>
      <vt:lpstr>Cars-Page</vt:lpstr>
      <vt:lpstr>Contact Us-Page</vt:lpstr>
      <vt:lpstr>Future Enhancements:                                        </vt:lpstr>
      <vt:lpstr>Conclusion 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anu atshara</cp:lastModifiedBy>
  <cp:revision>12</cp:revision>
  <dcterms:modified xsi:type="dcterms:W3CDTF">2024-04-11T06:12:24Z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